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62" r:id="rId6"/>
    <p:sldId id="258" r:id="rId7"/>
    <p:sldId id="264" r:id="rId8"/>
    <p:sldId id="259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921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01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09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3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84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502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4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30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89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0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96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63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D280B-2301-400A-89AE-43C9B1D30F51}" type="datetimeFigureOut">
              <a:rPr lang="en-US" smtClean="0"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7CE14-30D1-43E0-A478-3AF129C0B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81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iozvAl-tfMM&amp;index=4&amp;list=PLjqvoWizyiXiFDVVczj8sbOk9L2pt9Eld" TargetMode="External"/><Relationship Id="rId3" Type="http://schemas.openxmlformats.org/officeDocument/2006/relationships/hyperlink" Target="../Benefits/Accident%20Policy%204.pdf" TargetMode="External"/><Relationship Id="rId7" Type="http://schemas.openxmlformats.org/officeDocument/2006/relationships/hyperlink" Target="https://www.youtube.com/watch?v=6Xs6eLggVtc&amp;index=3&amp;list=PLjqvoWizyiXiFDVVczj8sbOk9L2pt9Eld" TargetMode="External"/><Relationship Id="rId2" Type="http://schemas.openxmlformats.org/officeDocument/2006/relationships/hyperlink" Target="https://sell.aflac.com/~/media/FFS/Files/Products%20and%20Services/Individual%20Products/Aflac%20Accident%20Advantage/Base%20A36475%20Final%200315%20pdf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QO45QHCm0CI&amp;list=PLjqvoWizyiXiFDVVczj8sbOk9L2pt9Eld&amp;index=5" TargetMode="External"/><Relationship Id="rId5" Type="http://schemas.openxmlformats.org/officeDocument/2006/relationships/hyperlink" Target="https://www.youtube.com/watch?v=1WN43lZFkZA&amp;index=6&amp;list=PLjqvoWizyiXiFDVVczj8sbOk9L2pt9Eld" TargetMode="External"/><Relationship Id="rId4" Type="http://schemas.openxmlformats.org/officeDocument/2006/relationships/hyperlink" Target="../Benefits/Cancer%20Policy%20Premier.pdf" TargetMode="External"/><Relationship Id="rId9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mail.google.com/mail/u/1/#sent/15d60eb98e3b786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4800600"/>
            <a:ext cx="7772400" cy="1470025"/>
          </a:xfrm>
        </p:spPr>
        <p:txBody>
          <a:bodyPr/>
          <a:lstStyle/>
          <a:p>
            <a:r>
              <a:rPr lang="en-US" dirty="0" smtClean="0"/>
              <a:t>IMAN FARZADPOUR</a:t>
            </a:r>
            <a:br>
              <a:rPr lang="en-US" dirty="0" smtClean="0"/>
            </a:br>
            <a:r>
              <a:rPr lang="en-US" sz="2000" dirty="0" smtClean="0"/>
              <a:t>EMPLOYEE BENEFITS ADVISOR</a:t>
            </a:r>
            <a:endParaRPr lang="en-US" dirty="0"/>
          </a:p>
        </p:txBody>
      </p:sp>
      <p:pic>
        <p:nvPicPr>
          <p:cNvPr id="1027" name="Picture 3" descr="C:\Users\Ali\AppData\Local\Microsoft\Windows\Temporary Internet Files\Content.IE5\YVK2B1IX\res_energy_savings-238x3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464" y="1981200"/>
            <a:ext cx="2176272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81000"/>
            <a:ext cx="4313632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6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B0F0"/>
                </a:solidFill>
              </a:rPr>
              <a:t>WHEN DISASTER STRIKES</a:t>
            </a:r>
            <a:endParaRPr lang="en-US" sz="48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Out of pocket medical expenses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Everyday living expense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Lost income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Paycheck to paycheck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Bills won’t stop </a:t>
            </a:r>
          </a:p>
          <a:p>
            <a:endParaRPr lang="en-US" dirty="0"/>
          </a:p>
        </p:txBody>
      </p:sp>
      <p:pic>
        <p:nvPicPr>
          <p:cNvPr id="3074" name="Picture 2" descr="C:\Users\Ali\AppData\Local\Microsoft\Windows\Temporary Internet Files\Content.IE5\Y3EE1I6D\crisi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124200"/>
            <a:ext cx="3646372" cy="20034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6" name="TextBox 5"/>
          <p:cNvSpPr txBox="1"/>
          <p:nvPr/>
        </p:nvSpPr>
        <p:spPr>
          <a:xfrm>
            <a:off x="228600" y="6096000"/>
            <a:ext cx="7177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469-656-8072 		           </a:t>
            </a:r>
            <a:r>
              <a:rPr lang="en-US" sz="1200" b="1" dirty="0" smtClean="0"/>
              <a:t>WE HAVE YOU UNDER OUR WINGS!      </a:t>
            </a:r>
          </a:p>
          <a:p>
            <a:r>
              <a:rPr lang="en-US" b="1" dirty="0" smtClean="0"/>
              <a:t>209-232-0079	</a:t>
            </a:r>
            <a:r>
              <a:rPr lang="en-US" sz="1200" b="1" dirty="0" smtClean="0"/>
              <a:t>   		IMAN FARZADPOUR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48045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B0F0"/>
                </a:solidFill>
              </a:rPr>
              <a:t>4 OPTIONS</a:t>
            </a:r>
            <a:endParaRPr lang="en-US" sz="54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Bank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F</a:t>
            </a:r>
            <a:r>
              <a:rPr lang="en-US" dirty="0" smtClean="0"/>
              <a:t>amily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Employer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Insurance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381409"/>
            <a:ext cx="4294632" cy="37095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6096000"/>
            <a:ext cx="7177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469-656-8072 	</a:t>
            </a:r>
            <a:r>
              <a:rPr lang="en-US" b="1" dirty="0"/>
              <a:t>	</a:t>
            </a:r>
            <a:r>
              <a:rPr lang="en-US" b="1" dirty="0" smtClean="0"/>
              <a:t>           </a:t>
            </a:r>
            <a:r>
              <a:rPr lang="en-US" sz="1200" b="1" dirty="0" smtClean="0"/>
              <a:t>WE HAVE YOU UNDER OUR WINGS!      </a:t>
            </a:r>
          </a:p>
          <a:p>
            <a:r>
              <a:rPr lang="en-US" b="1" dirty="0" smtClean="0"/>
              <a:t>209-232-0079	</a:t>
            </a:r>
            <a:r>
              <a:rPr lang="en-US" sz="1200" b="1" dirty="0" smtClean="0"/>
              <a:t>   		IMAN FARZADPOUR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97972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823"/>
            <a:ext cx="82296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rgbClr val="00B0F0"/>
                </a:solidFill>
              </a:rPr>
              <a:t>QUALITY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Major medical vs </a:t>
            </a:r>
            <a:r>
              <a:rPr lang="en-US" dirty="0" smtClean="0"/>
              <a:t>Aflac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Wellness Benefits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Coverage on and off the job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Group policy, guaranteed issued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Portable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Protect your family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Educational portal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Pays regardless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SMART CLAIM </a:t>
            </a:r>
            <a:endParaRPr lang="en-US" dirty="0"/>
          </a:p>
        </p:txBody>
      </p:sp>
      <p:pic>
        <p:nvPicPr>
          <p:cNvPr id="2053" name="Picture 5" descr="C:\Users\Ali\AppData\Local\Microsoft\Windows\Temporary Internet Files\Content.IE5\YVK2B1IX\SuperStock_1538R-6129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971800"/>
            <a:ext cx="3419231" cy="301869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" y="6096000"/>
            <a:ext cx="7177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469-656-8072 	</a:t>
            </a:r>
            <a:r>
              <a:rPr lang="en-US" b="1" dirty="0"/>
              <a:t>	</a:t>
            </a:r>
            <a:r>
              <a:rPr lang="en-US" b="1" dirty="0" smtClean="0"/>
              <a:t>           </a:t>
            </a:r>
            <a:r>
              <a:rPr lang="en-US" sz="1200" b="1" dirty="0" smtClean="0"/>
              <a:t>WE HAVE YOU UNDER OUR WINGS!      </a:t>
            </a:r>
          </a:p>
          <a:p>
            <a:r>
              <a:rPr lang="en-US" b="1" dirty="0" smtClean="0"/>
              <a:t>209-232-0079	</a:t>
            </a:r>
            <a:r>
              <a:rPr lang="en-US" sz="1200" b="1" dirty="0" smtClean="0"/>
              <a:t>   		IMAN FARZADPOUR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9869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B0F0"/>
                </a:solidFill>
              </a:rPr>
              <a:t>ADDED VALUE SERVICES</a:t>
            </a:r>
            <a:endParaRPr lang="en-US" sz="48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Telemedicine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08" r="176" b="450"/>
          <a:stretch/>
        </p:blipFill>
        <p:spPr>
          <a:xfrm>
            <a:off x="3352800" y="1066800"/>
            <a:ext cx="5781431" cy="5765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28600" y="6096000"/>
            <a:ext cx="7177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469-656-8072 	</a:t>
            </a:r>
            <a:r>
              <a:rPr lang="en-US" b="1" dirty="0"/>
              <a:t>	</a:t>
            </a:r>
            <a:r>
              <a:rPr lang="en-US" b="1" dirty="0" smtClean="0"/>
              <a:t>           </a:t>
            </a:r>
            <a:r>
              <a:rPr lang="en-US" sz="1200" b="1" dirty="0" smtClean="0"/>
              <a:t>WE HAVE YOU UNDER OUR WINGS!      </a:t>
            </a:r>
          </a:p>
          <a:p>
            <a:r>
              <a:rPr lang="en-US" b="1" dirty="0" smtClean="0"/>
              <a:t>209-232-0079	</a:t>
            </a:r>
            <a:r>
              <a:rPr lang="en-US" sz="1200" b="1" dirty="0" smtClean="0"/>
              <a:t>   		IMAN FARZADPOUR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3078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B0F0"/>
                </a:solidFill>
              </a:rPr>
              <a:t>POLICIES &amp; COST</a:t>
            </a:r>
            <a:endParaRPr lang="en-US" sz="48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Importance of timing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Policy ratings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P</a:t>
            </a:r>
            <a:r>
              <a:rPr lang="en-US" dirty="0" smtClean="0"/>
              <a:t>olicies provided today:</a:t>
            </a:r>
          </a:p>
          <a:p>
            <a:pPr marL="457200" lvl="1" indent="0">
              <a:buNone/>
            </a:pPr>
            <a:r>
              <a:rPr lang="en-US" dirty="0" smtClean="0"/>
              <a:t>	1-Accident 		2-Cancer		3-Life </a:t>
            </a:r>
          </a:p>
          <a:p>
            <a:pPr marL="457200" lvl="1" indent="0">
              <a:buNone/>
            </a:pPr>
            <a:r>
              <a:rPr lang="en-US" dirty="0" smtClean="0"/>
              <a:t>	4-Disability 		5-Vision 		6-Dental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Cost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2052" name="Picture 4" descr="https://assets.firstborn.com/images/uploads/project/246/gallery/screenshot_135963688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19" t="14382" r="6190" b="13708"/>
          <a:stretch/>
        </p:blipFill>
        <p:spPr bwMode="auto">
          <a:xfrm>
            <a:off x="1681655" y="4267200"/>
            <a:ext cx="7462345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74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B0F0"/>
                </a:solidFill>
              </a:rPr>
              <a:t>AFLAC POLICY </a:t>
            </a:r>
            <a:r>
              <a:rPr lang="en-US" sz="5400" b="1" dirty="0">
                <a:solidFill>
                  <a:srgbClr val="00B0F0"/>
                </a:solidFill>
              </a:rPr>
              <a:t>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Learn more about your policies</a:t>
            </a:r>
            <a:endParaRPr lang="en-US" dirty="0" smtClean="0">
              <a:hlinkClick r:id="rId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hlinkClick r:id="rId3" action="ppaction://hlinkfile"/>
              </a:rPr>
              <a:t>Accident</a:t>
            </a: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hlinkClick r:id="rId4" action="ppaction://hlinkfile"/>
              </a:rPr>
              <a:t>Cancer</a:t>
            </a: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hlinkClick r:id="rId5"/>
              </a:rPr>
              <a:t>Critical illness </a:t>
            </a:r>
            <a:r>
              <a:rPr lang="en-US" dirty="0" smtClean="0"/>
              <a:t>(Video)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hlinkClick r:id="rId6"/>
              </a:rPr>
              <a:t>Disability</a:t>
            </a: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Life Insurance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hlinkClick r:id="rId7"/>
              </a:rPr>
              <a:t>Term </a:t>
            </a:r>
            <a:r>
              <a:rPr lang="en-US" dirty="0" smtClean="0"/>
              <a:t>&amp; </a:t>
            </a:r>
            <a:r>
              <a:rPr lang="en-US" dirty="0" smtClean="0">
                <a:hlinkClick r:id="rId8"/>
              </a:rPr>
              <a:t>Whole Life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32" name="Picture 8" descr="http://www.pierceinsgroup.com/wp-content/uploads/2014/10/life-insurance-factors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5" r="4939" b="7407"/>
          <a:stretch/>
        </p:blipFill>
        <p:spPr bwMode="auto">
          <a:xfrm>
            <a:off x="4419600" y="3332328"/>
            <a:ext cx="4724400" cy="3525672"/>
          </a:xfrm>
          <a:prstGeom prst="rect">
            <a:avLst/>
          </a:prstGeom>
          <a:noFill/>
          <a:ln>
            <a:solidFill>
              <a:schemeClr val="bg1"/>
            </a:solidFill>
          </a:ln>
          <a:scene3d>
            <a:camera prst="perspectiveFron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8600" y="6096000"/>
            <a:ext cx="7177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469-656-8072 		           </a:t>
            </a:r>
            <a:r>
              <a:rPr lang="en-US" sz="1200" b="1" dirty="0" smtClean="0"/>
              <a:t>WE HAVE YOU UNDER OUR WINGS!      </a:t>
            </a:r>
          </a:p>
          <a:p>
            <a:r>
              <a:rPr lang="en-US" b="1" dirty="0" smtClean="0"/>
              <a:t>209-232-0079	</a:t>
            </a:r>
            <a:r>
              <a:rPr lang="en-US" sz="1200" b="1" dirty="0" smtClean="0"/>
              <a:t>   		IMAN FARZADPOUR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65327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00B0F0"/>
                </a:solidFill>
              </a:rPr>
              <a:t>SERVICE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Check your emails (</a:t>
            </a:r>
            <a:r>
              <a:rPr lang="en-US" dirty="0" smtClean="0">
                <a:hlinkClick r:id="rId2"/>
              </a:rPr>
              <a:t>Aflac Email Template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Online 24/7 access to claims and policies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Educational videos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WE PAY YOU DIRECTLY </a:t>
            </a:r>
          </a:p>
          <a:p>
            <a:pPr marL="0" indent="0">
              <a:buNone/>
            </a:pPr>
            <a:r>
              <a:rPr lang="en-US" dirty="0"/>
              <a:t>    </a:t>
            </a:r>
          </a:p>
        </p:txBody>
      </p:sp>
      <p:pic>
        <p:nvPicPr>
          <p:cNvPr id="8" name="Picture 2" descr="C:\Users\Ali\AppData\Local\Microsoft\Windows\Temporary Internet Files\Content.IE5\XYQXAT5X\internet-service-provider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48000"/>
            <a:ext cx="4029636" cy="3330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8600" y="6096000"/>
            <a:ext cx="7177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469-656-8072 		           </a:t>
            </a:r>
            <a:r>
              <a:rPr lang="en-US" sz="1200" b="1" dirty="0" smtClean="0"/>
              <a:t>WE HAVE YOU UNDER OUR WINGS!      </a:t>
            </a:r>
          </a:p>
          <a:p>
            <a:r>
              <a:rPr lang="en-US" b="1" dirty="0" smtClean="0"/>
              <a:t>209-232-0079	</a:t>
            </a:r>
            <a:r>
              <a:rPr lang="en-US" sz="1200" b="1" dirty="0" smtClean="0"/>
              <a:t>   		IMAN FARZADPOUR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31501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rgbClr val="00B0F0"/>
                </a:solidFill>
              </a:rPr>
              <a:t>Schedule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Tuesday (Amber- 10Am &amp; Myra 10:30)</a:t>
            </a:r>
          </a:p>
          <a:p>
            <a:r>
              <a:rPr lang="en-US" dirty="0" smtClean="0"/>
              <a:t>Wednesday (Krysta 10Am &amp; </a:t>
            </a:r>
            <a:r>
              <a:rPr lang="en-US" dirty="0" err="1" smtClean="0"/>
              <a:t>Mellini</a:t>
            </a:r>
            <a:r>
              <a:rPr lang="en-US" dirty="0" smtClean="0"/>
              <a:t> 10:30)</a:t>
            </a:r>
          </a:p>
          <a:p>
            <a:r>
              <a:rPr lang="en-US" dirty="0" smtClean="0"/>
              <a:t>Thursday (</a:t>
            </a:r>
            <a:r>
              <a:rPr lang="en-US" dirty="0" err="1" smtClean="0"/>
              <a:t>Lura,Page,Olga</a:t>
            </a:r>
            <a:r>
              <a:rPr lang="en-US" dirty="0" smtClean="0"/>
              <a:t>, Denise)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2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6630</TotalTime>
  <Words>144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IMAN FARZADPOUR EMPLOYEE BENEFITS ADVISOR</vt:lpstr>
      <vt:lpstr>WHEN DISASTER STRIKES</vt:lpstr>
      <vt:lpstr>4 OPTIONS</vt:lpstr>
      <vt:lpstr>QUALITY</vt:lpstr>
      <vt:lpstr>ADDED VALUE SERVICES</vt:lpstr>
      <vt:lpstr>POLICIES &amp; COST</vt:lpstr>
      <vt:lpstr>AFLAC POLICY BENEFITS</vt:lpstr>
      <vt:lpstr>SERVICE</vt:lpstr>
      <vt:lpstr>Schedule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</dc:creator>
  <cp:lastModifiedBy>Eman Fa</cp:lastModifiedBy>
  <cp:revision>38</cp:revision>
  <dcterms:created xsi:type="dcterms:W3CDTF">2017-06-21T02:19:08Z</dcterms:created>
  <dcterms:modified xsi:type="dcterms:W3CDTF">2017-07-24T05:29:34Z</dcterms:modified>
</cp:coreProperties>
</file>